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activeX/activeX1.xml" ContentType="application/vnd.ms-office.activeX+xml"/>
  <Override PartName="/ppt/activeX/activeX1.bin" ContentType="application/vnd.ms-office.activeX"/>
  <Override PartName="/ppt/activeX/activeX2.xml" ContentType="application/vnd.ms-office.activeX+xml"/>
  <Override PartName="/ppt/activeX/activeX2.bin" ContentType="application/vnd.ms-office.activeX"/>
  <Override PartName="/ppt/activeX/activeX3.xml" ContentType="application/vnd.ms-office.activeX+xml"/>
  <Override PartName="/ppt/activeX/activeX3.bin" ContentType="application/vnd.ms-office.activeX"/>
  <Override PartName="/ppt/activeX/activeX4.xml" ContentType="application/vnd.ms-office.activeX+xml"/>
  <Override PartName="/ppt/activeX/activeX4.bin" ContentType="application/vnd.ms-office.activeX"/>
  <Override PartName="/ppt/activeX/activeX5.xml" ContentType="application/vnd.ms-office.activeX+xml"/>
  <Override PartName="/ppt/activeX/activeX5.bin" ContentType="application/vnd.ms-office.activeX"/>
  <Override PartName="/ppt/activeX/activeX6.xml" ContentType="application/vnd.ms-office.activeX+xml"/>
  <Override PartName="/ppt/activeX/activeX6.bin" ContentType="application/vnd.ms-office.activeX"/>
  <Override PartName="/ppt/activeX/activeX7.xml" ContentType="application/vnd.ms-office.activeX+xml"/>
  <Override PartName="/ppt/activeX/activeX7.bin" ContentType="application/vnd.ms-office.activeX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0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06/relationships/vbaProject" Target="vbaProject.bin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67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6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86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217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63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067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58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49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17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46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3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0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72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1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571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354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19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071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0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502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76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7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9449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828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819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917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4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8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4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9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6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3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0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8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A2DA9-EAC6-49E1-998B-9D5ED9BB1399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49B65-868D-4FE7-85D0-3F63102B1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4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image" Target="../media/image10.wmf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image" Target="../media/image9.wmf"/><Relationship Id="rId2" Type="http://schemas.openxmlformats.org/officeDocument/2006/relationships/control" Target="../activeX/activeX1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5.xml"/><Relationship Id="rId11" Type="http://schemas.openxmlformats.org/officeDocument/2006/relationships/image" Target="../media/image8.wmf"/><Relationship Id="rId5" Type="http://schemas.openxmlformats.org/officeDocument/2006/relationships/control" Target="../activeX/activeX4.xml"/><Relationship Id="rId15" Type="http://schemas.openxmlformats.org/officeDocument/2006/relationships/image" Target="../media/image12.wmf"/><Relationship Id="rId10" Type="http://schemas.openxmlformats.org/officeDocument/2006/relationships/image" Target="../media/image7.wmf"/><Relationship Id="rId4" Type="http://schemas.openxmlformats.org/officeDocument/2006/relationships/control" Target="../activeX/activeX3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В забързания ден на пеперудата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6668" y="236668"/>
            <a:ext cx="11682805" cy="641155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484" y="755724"/>
            <a:ext cx="9872871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5400" dirty="0" smtClean="0"/>
              <a:t>В едно утро лятно, погалено от слънце златно, мъничко яйце се счупи и гъсеничката се излюпи.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09" t="20316" r="25581" b="13304"/>
          <a:stretch/>
        </p:blipFill>
        <p:spPr>
          <a:xfrm>
            <a:off x="6986847" y="2943926"/>
            <a:ext cx="4031673" cy="3541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91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3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288" y="497541"/>
            <a:ext cx="9872871" cy="4038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bg-BG" sz="5200" dirty="0" smtClean="0"/>
              <a:t>Вървяла гъсеничката, вървяла, зад тревите надзъртала и си пяла.</a:t>
            </a:r>
          </a:p>
          <a:p>
            <a:pPr marL="0" indent="0">
              <a:buNone/>
            </a:pPr>
            <a:r>
              <a:rPr lang="bg-BG" sz="5200" dirty="0" smtClean="0"/>
              <a:t> – Погледни се, гъсеничке, та ти си прекрасна! Я излизай от тази хралупа тясна!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7" t="37924" r="28828" b="8785"/>
          <a:stretch/>
        </p:blipFill>
        <p:spPr>
          <a:xfrm>
            <a:off x="7777778" y="4405106"/>
            <a:ext cx="4164900" cy="23312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82" t="29413" r="23247" b="19321"/>
          <a:stretch/>
        </p:blipFill>
        <p:spPr>
          <a:xfrm>
            <a:off x="1195647" y="4234343"/>
            <a:ext cx="3003828" cy="215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95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133 -0.05602 L -0.16198 -0.024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72" y="155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465" y="6628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5400" dirty="0" smtClean="0"/>
              <a:t>Размахала щастливо крилца, рисувани сякаш с бои от дъга.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12" t="76160" r="23890" b="10032"/>
          <a:stretch/>
        </p:blipFill>
        <p:spPr>
          <a:xfrm>
            <a:off x="7052586" y="5575291"/>
            <a:ext cx="4153479" cy="7366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12" t="15895" r="23890" b="23933"/>
          <a:stretch/>
        </p:blipFill>
        <p:spPr>
          <a:xfrm>
            <a:off x="-3773541" y="3851389"/>
            <a:ext cx="3009097" cy="232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45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5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453 -0.17801 L 0.14453 -0.17778 C 0.14531 -0.18218 0.14623 -0.18634 0.14714 -0.19051 C 0.14844 -0.19676 0.14779 -0.1956 0.14974 -0.20301 C 0.15313 -0.21597 0.15274 -0.21412 0.15677 -0.225 C 0.15873 -0.23496 0.16055 -0.24583 0.16472 -0.25324 L 0.16654 -0.25648 C 0.16966 -0.27037 0.16641 -0.25926 0.17357 -0.27199 C 0.17526 -0.275 0.1763 -0.27894 0.178 -0.28148 C 0.18112 -0.28611 0.18906 -0.29352 0.19284 -0.2956 C 0.19584 -0.29722 0.19883 -0.29769 0.2017 -0.29884 C 0.2168 -0.29838 0.2444 -0.30324 0.26328 -0.29398 C 0.26953 -0.29121 0.27539 -0.2882 0.28125 -0.28472 C 0.28216 -0.28403 0.28295 -0.28357 0.28373 -0.2831 C 0.2862 -0.28148 0.28854 -0.27986 0.29089 -0.27847 C 0.30091 -0.27199 0.27852 -0.2875 0.30156 -0.2706 C 0.30235 -0.26991 0.30339 -0.26968 0.30417 -0.26898 C 0.30742 -0.26551 0.31042 -0.26111 0.3138 -0.25787 C 0.31628 -0.25579 0.31862 -0.25394 0.32071 -0.25162 C 0.32188 -0.2507 0.32266 -0.24931 0.32357 -0.24861 C 0.34336 -0.23102 0.32526 -0.24722 0.33412 -0.24074 C 0.33685 -0.23866 0.33946 -0.23634 0.34206 -0.23449 C 0.34284 -0.2338 0.34388 -0.23333 0.34479 -0.23287 C 0.34518 -0.23241 0.35156 -0.22963 0.35352 -0.22824 C 0.35508 -0.22662 0.35755 -0.225 0.35977 -0.22338 C 0.36055 -0.22292 0.36146 -0.22246 0.36237 -0.22199 C 0.36537 -0.21991 0.36771 -0.21759 0.37123 -0.21551 C 0.37227 -0.21482 0.37305 -0.21458 0.37474 -0.21412 C 0.37683 -0.21296 0.37839 -0.21204 0.38086 -0.21088 C 0.38724 -0.20718 0.37852 -0.21042 0.39271 -0.20463 C 0.40951 -0.19792 0.40287 -0.20139 0.41979 -0.19676 C 0.42097 -0.19653 0.42201 -0.19537 0.42305 -0.19514 C 0.42917 -0.19445 0.43503 -0.19421 0.44089 -0.19375 C 0.44414 -0.19329 0.4474 -0.19259 0.45065 -0.19213 C 0.47123 -0.19259 0.49649 -0.1919 0.51849 -0.19514 C 0.52097 -0.1956 0.52331 -0.1963 0.52565 -0.19676 C 0.52643 -0.19792 0.52852 -0.2007 0.53008 -0.2 C 0.53086 -0.19954 0.52943 -0.19676 0.52917 -0.19514 C 0.52878 -0.19306 0.52865 -0.19097 0.52826 -0.18889 C 0.52748 -0.18565 0.5263 -0.18264 0.52565 -0.17963 C 0.52318 -0.17014 0.52344 -0.17107 0.52149 -0.16389 C 0.51979 -0.13588 0.5224 -0.16505 0.52031 -0.14653 C 0.5181 -0.12732 0.52058 -0.14537 0.51849 -0.13079 C 0.51823 -0.12199 0.5181 -0.1132 0.51771 -0.10417 C 0.51745 -0.09954 0.51654 -0.09491 0.51654 -0.09005 C 0.51641 -0.07662 0.51615 -0.06296 0.51589 -0.04931 C 0.51524 -0.0044 0.52005 0.00949 0.51146 0.04004 C 0.51107 0.04143 0.51029 0.04213 0.50977 0.04329 C 0.50664 0.05417 0.50964 0.04537 0.50534 0.05417 C 0.5043 0.05625 0.50378 0.05879 0.50261 0.06042 C 0.5017 0.06204 0.50026 0.06227 0.49909 0.06366 C 0.49844 0.06435 0.49805 0.06597 0.49688 0.0669 C 0.49505 0.06967 0.49271 0.07222 0.49037 0.07454 C 0.48946 0.07546 0.48854 0.07569 0.48698 0.07616 C 0.47787 0.08055 0.47982 0.0794 0.46823 0.08102 C 0.45886 0.0794 0.44935 0.0787 0.43998 0.07616 C 0.41315 0.06875 0.42969 0.07384 0.42058 0.06528 C 0.41771 0.0625 0.41472 0.06018 0.41185 0.05741 C 0.41081 0.05648 0.41003 0.05532 0.40912 0.05417 C 0.40612 0.05023 0.40261 0.04629 0.40026 0.04167 C 0.39727 0.03727 0.39558 0.03217 0.39271 0.02754 C 0.39245 0.02592 0.39232 0.0243 0.39193 0.02292 C 0.3905 0.0169 0.38724 0.0118 0.3862 0.00555 C 0.38425 -0.00232 0.38242 -0.01111 0.38177 -0.01945 C 0.38151 -0.02153 0.38112 -0.02361 0.38086 -0.0257 C 0.38021 -0.03195 0.37969 -0.03843 0.37917 -0.04468 C 0.38008 -0.10972 0.37748 -0.09283 0.38216 -0.13727 C 0.38242 -0.13935 0.38255 -0.14144 0.38308 -0.14352 C 0.38516 -0.15046 0.39037 -0.17153 0.39414 -0.17963 C 0.39688 -0.18565 0.40183 -0.18958 0.40391 -0.19676 C 0.40443 -0.19884 0.40456 -0.20162 0.4056 -0.20301 C 0.40886 -0.20787 0.41263 -0.21158 0.41615 -0.21551 C 0.41914 -0.21898 0.42214 -0.22176 0.425 -0.225 C 0.42591 -0.22616 0.4267 -0.22732 0.42774 -0.22824 C 0.4306 -0.23056 0.4336 -0.23218 0.43646 -0.23449 C 0.4375 -0.23519 0.43776 -0.23681 0.4392 -0.2375 C 0.45677 -0.25139 0.44453 -0.24028 0.4638 -0.25162 C 0.46472 -0.25232 0.46563 -0.25301 0.46654 -0.25324 C 0.47031 -0.25417 0.47409 -0.2544 0.478 -0.25486 L 0.51055 -0.25162 C 0.51654 -0.25093 0.52578 -0.24722 0.53125 -0.24537 C 0.53412 -0.24468 0.5362 -0.24445 0.5388 -0.24375 C 0.56849 -0.22732 0.54284 -0.24236 0.57084 -0.22338 C 0.57344 -0.22176 0.57683 -0.22083 0.57943 -0.21875 C 0.58334 -0.21505 0.58815 -0.21019 0.59206 -0.20625 C 0.59284 -0.20556 0.59453 -0.20533 0.59531 -0.20463 C 0.59688 -0.20324 0.59818 -0.20139 0.59974 -0.2 C 0.61393 -0.18634 0.61862 -0.18449 0.63008 -0.16551 C 0.63542 -0.15764 0.63998 -0.15023 0.64388 -0.14028 C 0.6487 -0.12593 0.64571 -0.13519 0.65209 -0.11204 C 0.65248 -0.10949 0.65261 -0.10671 0.65352 -0.10417 C 0.6543 -0.09838 0.6556 -0.09283 0.65612 -0.08704 C 0.65703 -0.07755 0.65742 -0.06806 0.65795 -0.0588 C 0.65742 -0.04306 0.65755 -0.02708 0.65612 -0.01158 C 0.65547 -0.00394 0.65261 0.00301 0.6513 0.01042 C 0.64935 0.02338 0.65209 0.02477 0.64558 0.04329 C 0.64505 0.04491 0.64427 0.04629 0.64388 0.04792 C 0.6405 0.05787 0.63946 0.06898 0.63594 0.07778 C 0.62617 0.10069 0.62878 0.09653 0.61563 0.11852 C 0.61485 0.11991 0.61393 0.12083 0.61224 0.12176 C 0.60886 0.12546 0.60482 0.12917 0.60013 0.13264 C 0.59922 0.13379 0.59779 0.13542 0.59623 0.13588 C 0.5918 0.13704 0.58854 0.1368 0.58477 0.1375 C 0.57826 0.1368 0.5711 0.13657 0.56537 0.13588 C 0.5638 0.13565 0.56237 0.13518 0.56081 0.13426 C 0.55586 0.13125 0.54505 0.11782 0.54323 0.11551 C 0.54128 0.11366 0.54102 0.11111 0.53972 0.10926 C 0.53607 0.10347 0.5362 0.10602 0.5336 0.09977 C 0.5263 0.08542 0.5388 0.10764 0.52826 0.08866 C 0.52735 0.08518 0.5263 0.08148 0.52565 0.07778 C 0.525 0.07569 0.52422 0.07384 0.52383 0.07153 C 0.52305 0.06574 0.52266 0.05995 0.52149 0.05417 C 0.52331 0.03704 0.52279 0.01898 0.52565 0.00254 C 0.53125 -0.03218 0.53125 -0.01435 0.53646 -0.0257 C 0.53776 -0.02732 0.53815 -0.02917 0.5388 -0.03056 C 0.54271 -0.03773 0.54792 -0.04769 0.553 -0.05394 C 0.55586 -0.05833 0.56016 -0.06204 0.56354 -0.06667 C 0.56459 -0.06783 0.56511 -0.07014 0.56576 -0.0713 C 0.57188 -0.07755 0.57865 -0.08542 0.58555 -0.08843 C 0.58672 -0.08912 0.58802 -0.08935 0.5892 -0.09005 C 0.59297 -0.09306 0.59792 -0.09653 0.6017 -0.09954 C 0.60443 -0.10093 0.60651 -0.10162 0.6086 -0.10255 C 0.61875 -0.10718 0.61758 -0.10671 0.62526 -0.10903 C 0.63568 -0.10671 0.65039 -0.11134 0.66003 -0.09792 C 0.66341 -0.09398 0.66589 -0.08958 0.66849 -0.08542 C 0.66901 -0.08449 0.66927 -0.08357 0.66979 -0.08218 C 0.67305 -0.075 0.67826 -0.06019 0.67826 -0.05996 C 0.67969 -0.05093 0.6819 -0.04167 0.68203 -0.03195 C 0.68373 -0.01875 0.68438 0.02083 0.68177 0.03704 C 0.67917 0.05301 0.67175 0.07037 0.66498 0.08102 C 0.66016 0.08704 0.65612 0.09305 0.65039 0.09653 C 0.64584 0.1 0.63985 0.09977 0.63503 0.10139 C 0.62878 0.10069 0.62188 0.10185 0.61654 0.09977 C 0.60951 0.09722 0.60209 0.09259 0.59623 0.08727 C 0.58125 0.07523 0.56732 0.05949 0.55742 0.03704 C 0.54505 0.00926 0.54284 -0.0081 0.5362 -0.03982 C 0.53425 -0.07199 0.53086 -0.09468 0.53646 -0.12616 C 0.54258 -0.15371 0.55443 -0.17824 0.56888 -0.19213 C 0.57787 -0.20093 0.58789 -0.20695 0.59792 -0.21088 C 0.61003 -0.21574 0.62266 -0.21621 0.63594 -0.21875 C 0.7086 -0.21227 0.70847 -0.21945 0.76472 -0.19676 C 0.78229 -0.18982 0.80586 -0.17894 0.82201 -0.16227 C 0.82826 -0.15602 0.83373 -0.14746 0.8388 -0.13866 C 0.84193 -0.13333 0.84414 -0.12616 0.84675 -0.11991 C 0.84922 -0.0875 0.85261 -0.07246 0.84857 -0.03982 C 0.84714 -0.0294 0.84414 -0.01968 0.84141 -0.01019 C 0.83737 0.0044 0.83164 0.01852 0.82474 0.02917 C 0.82123 0.03449 0.81745 0.03958 0.81328 0.04329 C 0.80313 0.05185 0.79505 0.05185 0.78412 0.05417 C 0.77852 0.0537 0.77279 0.05463 0.76732 0.05278 C 0.75443 0.04838 0.74518 0.04282 0.73555 0.02754 C 0.73281 0.02315 0.73086 0.01713 0.72852 0.0118 C 0.728 0.00509 0.72643 -0.00162 0.72683 -0.00857 C 0.72761 -0.03056 0.73334 -0.04236 0.74115 -0.0588 C 0.75417 -0.08287 0.76667 -0.09931 0.78229 -0.11667 C 0.80795 -0.14537 0.83177 -0.16713 0.85938 -0.18727 C 0.88503 -0.20533 0.91055 -0.22107 0.93581 -0.2375 C 0.94492 -0.24352 0.95404 -0.24931 0.96315 -0.25486 C 0.98516 -0.26829 0.9793 -0.26551 0.99063 -0.2706 C 0.98815 -0.25278 0.98815 -0.25903 0.98815 -0.25162 L 0.95521 -0.12153 L 0.95612 -0.12315 " pathEditMode="relative" rAng="0" ptsTypes="AAAAAAAAAAAAAAAAAAAAAAAAAAAAAAAAAAAAAAAAAAAAAAAAAAAAAAAAAAAAAAAAAAAAAAAAAAAAAAAAAAAAAAAAAAAAAAAAAAAAAAAAAAAAAAAAAAAAAAAAAAAAAAAAAAAAAAAAAAAAAAAAAAAAAAAAAAAAAAAAAA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05" y="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bg-BG" dirty="0" smtClean="0"/>
              <a:t>И така гъсеничката не можела да се начуди.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Тя си мислела, че само в приказките, гъсениците се превръщали в пеперуди.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192" y="2223902"/>
            <a:ext cx="6276576" cy="408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76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3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Оцвети пеперудата</a:t>
            </a:r>
            <a:br>
              <a:rPr lang="bg-BG" dirty="0" smtClean="0"/>
            </a:br>
            <a:r>
              <a:rPr lang="bg-BG" sz="3600" i="1" dirty="0" smtClean="0"/>
              <a:t> (щракни върху картинката)</a:t>
            </a:r>
            <a:endParaRPr lang="bg-BG" i="1" dirty="0"/>
          </a:p>
        </p:txBody>
      </p:sp>
      <p:sp>
        <p:nvSpPr>
          <p:cNvPr id="6" name="Rectangle 5"/>
          <p:cNvSpPr/>
          <p:nvPr/>
        </p:nvSpPr>
        <p:spPr>
          <a:xfrm>
            <a:off x="3150160" y="1965959"/>
            <a:ext cx="6292779" cy="4229100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032276"/>
              </p:ext>
            </p:extLst>
          </p:nvPr>
        </p:nvGraphicFramePr>
        <p:xfrm>
          <a:off x="3597065" y="2204145"/>
          <a:ext cx="5152783" cy="3594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Bitmap Image" r:id="rId3" imgW="6881040" imgH="4800600" progId="Paint.Picture">
                  <p:embed/>
                </p:oleObj>
              </mc:Choice>
              <mc:Fallback>
                <p:oleObj name="Bitmap Image" r:id="rId3" imgW="6881040" imgH="480060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97065" y="2204145"/>
                        <a:ext cx="5152783" cy="35944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>
          <a:xfrm>
            <a:off x="10467975" y="5562600"/>
            <a:ext cx="1047750" cy="8858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>
          <a:xfrm>
            <a:off x="495300" y="5562600"/>
            <a:ext cx="1162050" cy="8191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632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Развитието на пеперудата минава през следните четири етапа: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5108331" y="2057400"/>
            <a:ext cx="2110154" cy="1274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7511562" y="3238500"/>
            <a:ext cx="2110154" cy="1274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5190393" y="4785946"/>
            <a:ext cx="2110154" cy="1274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Rectangle 8"/>
          <p:cNvSpPr/>
          <p:nvPr/>
        </p:nvSpPr>
        <p:spPr>
          <a:xfrm>
            <a:off x="2705100" y="3332285"/>
            <a:ext cx="2110154" cy="1274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8" name="Multiply 17">
            <a:hlinkClick r:id="" action="ppaction://hlinkshowjump?jump=endshow"/>
          </p:cNvPr>
          <p:cNvSpPr/>
          <p:nvPr/>
        </p:nvSpPr>
        <p:spPr>
          <a:xfrm>
            <a:off x="11094720" y="474052"/>
            <a:ext cx="578534" cy="51874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0" name="Action Button: Back or Previous 19">
            <a:hlinkClick r:id="" action="ppaction://hlinkshowjump?jump=previousslide" highlightClick="1"/>
          </p:cNvPr>
          <p:cNvSpPr/>
          <p:nvPr/>
        </p:nvSpPr>
        <p:spPr>
          <a:xfrm>
            <a:off x="495300" y="5580856"/>
            <a:ext cx="1076325" cy="80089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69" name="TextBox1" r:id="rId2" imgW="1851840" imgH="967680"/>
        </mc:Choice>
        <mc:Fallback>
          <p:control name="TextBox1" r:id="rId2" imgW="1851840" imgH="967680">
            <p:pic>
              <p:nvPicPr>
                <p:cNvPr id="10" name="TextBox1"/>
                <p:cNvPicPr>
                  <a:picLocks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190394" y="2154238"/>
                  <a:ext cx="1852244" cy="96678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0" name="TextBox2" r:id="rId3" imgW="1714680" imgH="975240"/>
        </mc:Choice>
        <mc:Fallback>
          <p:control name="TextBox2" r:id="rId3" imgW="1714680" imgH="975240">
            <p:pic>
              <p:nvPicPr>
                <p:cNvPr id="11" name="TextBox2"/>
                <p:cNvPicPr>
                  <a:picLocks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702550" y="3332163"/>
                  <a:ext cx="1714500" cy="976312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1" name="TextBox3" r:id="rId4" imgW="1592640" imgH="815400"/>
        </mc:Choice>
        <mc:Fallback>
          <p:control name="TextBox3" r:id="rId4" imgW="1592640" imgH="815400">
            <p:pic>
              <p:nvPicPr>
                <p:cNvPr id="12" name="TextBox3"/>
                <p:cNvPicPr>
                  <a:picLocks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451475" y="4994275"/>
                  <a:ext cx="1590675" cy="81756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2" name="TextBox4" r:id="rId5" imgW="1676520" imgH="861120"/>
        </mc:Choice>
        <mc:Fallback>
          <p:control name="TextBox4" r:id="rId5" imgW="1676520" imgH="861120">
            <p:pic>
              <p:nvPicPr>
                <p:cNvPr id="13" name="TextBox4"/>
                <p:cNvPicPr>
                  <a:picLocks/>
                </p:cNvPicPr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944813" y="3543300"/>
                  <a:ext cx="1679575" cy="8620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3" name="CommandButton1" r:id="rId6" imgW="2270880" imgH="945000"/>
        </mc:Choice>
        <mc:Fallback>
          <p:control name="CommandButton1" r:id="rId6" imgW="2270880" imgH="945000">
            <p:pic>
              <p:nvPicPr>
                <p:cNvPr id="14" name="CommandButton1"/>
                <p:cNvPicPr>
                  <a:picLocks/>
                </p:cNvPicPr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891463" y="5116513"/>
                  <a:ext cx="2271712" cy="944561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4" name="CommandButton2" r:id="rId7" imgW="2514600" imgH="800280"/>
        </mc:Choice>
        <mc:Fallback>
          <p:control name="CommandButton2" r:id="rId7" imgW="2514600" imgH="800280">
            <p:pic>
              <p:nvPicPr>
                <p:cNvPr id="17" name="CommandButton2"/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832707" y="5580856"/>
                  <a:ext cx="2510693" cy="80089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75" name="CommandButton3" r:id="rId8" imgW="1432440" imgH="899280"/>
        </mc:Choice>
        <mc:Fallback>
          <p:control name="CommandButton3" r:id="rId8" imgW="1432440" imgH="899280">
            <p:pic>
              <p:nvPicPr>
                <p:cNvPr id="19" name="CommandButton3"/>
                <p:cNvPicPr>
                  <a:picLocks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0239375" y="5116514"/>
                  <a:ext cx="1433879" cy="899318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7023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1_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74</TotalTime>
  <Words>87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Corbel</vt:lpstr>
      <vt:lpstr>Basis</vt:lpstr>
      <vt:lpstr>1_Basis</vt:lpstr>
      <vt:lpstr>Office Theme</vt:lpstr>
      <vt:lpstr>Paintbrush Picture</vt:lpstr>
      <vt:lpstr>В забързания ден на пеперудата</vt:lpstr>
      <vt:lpstr> </vt:lpstr>
      <vt:lpstr>PowerPoint Presentation</vt:lpstr>
      <vt:lpstr>PowerPoint Presentation</vt:lpstr>
      <vt:lpstr>И така гъсеничката не можела да се начуди. Тя си мислела, че само в приказките, гъсениците се превръщали в пеперуди.</vt:lpstr>
      <vt:lpstr>Оцвети пеперудата  (щракни върху картинката)</vt:lpstr>
      <vt:lpstr>Развитието на пеперудата минава през следните четири етапа: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забързания ден на пеперудата</dc:title>
  <dc:creator>Admin</dc:creator>
  <cp:lastModifiedBy>Lenovo</cp:lastModifiedBy>
  <cp:revision>14</cp:revision>
  <dcterms:created xsi:type="dcterms:W3CDTF">2022-05-13T10:01:04Z</dcterms:created>
  <dcterms:modified xsi:type="dcterms:W3CDTF">2022-05-13T18:55:51Z</dcterms:modified>
</cp:coreProperties>
</file>