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22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4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ABBC-6370-43A4-A3F4-50AB4572FC6A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857D-E7E9-4E9A-B9EE-130E549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bg-BG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Знайко</a:t>
            </a:r>
            <a:r>
              <a:rPr lang="bg-B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bg-BG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Бохо</a:t>
            </a:r>
            <a:r>
              <a:rPr lang="bg-B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аз на планетата на знанието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6162358"/>
            <a:ext cx="9144000" cy="1655762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Автор: Дарко Тренчев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4" b="44355" l="18077" r="40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3018" r="60941" b="57232"/>
          <a:stretch/>
        </p:blipFill>
        <p:spPr>
          <a:xfrm rot="16848459">
            <a:off x="12555247" y="3112589"/>
            <a:ext cx="3382375" cy="48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80846 -0.1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3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6" b="89803" l="13304" r="78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6582" r="19404" b="8228"/>
          <a:stretch/>
        </p:blipFill>
        <p:spPr>
          <a:xfrm>
            <a:off x="-3093720" y="-1783081"/>
            <a:ext cx="2316480" cy="3947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5" b="91718" l="1000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8285" r="8753" b="7671"/>
          <a:stretch/>
        </p:blipFill>
        <p:spPr>
          <a:xfrm>
            <a:off x="12771121" y="1097281"/>
            <a:ext cx="1874520" cy="4175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79" b="86842" l="20070" r="75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11758" r="24173" b="12811"/>
          <a:stretch/>
        </p:blipFill>
        <p:spPr>
          <a:xfrm>
            <a:off x="-3429000" y="2575560"/>
            <a:ext cx="2407920" cy="3276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flipH="1">
            <a:off x="5806440" y="0"/>
            <a:ext cx="3230880" cy="2590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Приятели, днес е много тъжен ден, защото изкарах двойка в училище! Искаше ми се да мога да науча всичко!</a:t>
            </a:r>
          </a:p>
        </p:txBody>
      </p:sp>
      <p:sp>
        <p:nvSpPr>
          <p:cNvPr id="6" name="Oval Callout 5"/>
          <p:cNvSpPr/>
          <p:nvPr/>
        </p:nvSpPr>
        <p:spPr>
          <a:xfrm flipH="1">
            <a:off x="274320" y="152400"/>
            <a:ext cx="2453640" cy="2072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Разбира се, че можеш! Нека да ти покажем Планетата  на Знанието! </a:t>
            </a:r>
          </a:p>
        </p:txBody>
      </p:sp>
    </p:spTree>
    <p:extLst>
      <p:ext uri="{BB962C8B-B14F-4D97-AF65-F5344CB8AC3E}">
        <p14:creationId xmlns:p14="http://schemas.microsoft.com/office/powerpoint/2010/main" val="41165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34063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68112 -0.058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43125 0.5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5" b="44355" l="20427" r="3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6" r="59723" b="53537"/>
          <a:stretch/>
        </p:blipFill>
        <p:spPr>
          <a:xfrm>
            <a:off x="3550713" y="6750750"/>
            <a:ext cx="4256042" cy="568443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787640" y="1341120"/>
            <a:ext cx="2758440" cy="1600200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Юхууу</a:t>
            </a:r>
            <a:r>
              <a:rPr lang="bg-BG" dirty="0" smtClean="0"/>
              <a:t>! Излитаме!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304 -1.0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5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9" b="52688" l="20085" r="53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9" r="42606" b="41357"/>
          <a:stretch/>
        </p:blipFill>
        <p:spPr>
          <a:xfrm>
            <a:off x="330048" y="185194"/>
            <a:ext cx="2054336" cy="1875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4234" l="11197" r="58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2" r="39373" b="46802"/>
          <a:stretch/>
        </p:blipFill>
        <p:spPr>
          <a:xfrm>
            <a:off x="9329194" y="104470"/>
            <a:ext cx="2701370" cy="1896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r="1433"/>
          <a:stretch/>
        </p:blipFill>
        <p:spPr>
          <a:xfrm>
            <a:off x="12959539" y="1136308"/>
            <a:ext cx="2403672" cy="4833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25" r="12698"/>
          <a:stretch/>
        </p:blipFill>
        <p:spPr>
          <a:xfrm>
            <a:off x="-2948948" y="-948268"/>
            <a:ext cx="2948948" cy="4470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 r="23114"/>
          <a:stretch/>
        </p:blipFill>
        <p:spPr>
          <a:xfrm>
            <a:off x="-3504119" y="3443112"/>
            <a:ext cx="3357363" cy="36479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323645" y="203199"/>
            <a:ext cx="2573867" cy="203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Дарко, добре дошъл на Планетата на Знанието!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73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56537 -0.02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77556E-17 L 0.38672 0.256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55313 0.09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23596" b="11483"/>
          <a:stretch/>
        </p:blipFill>
        <p:spPr>
          <a:xfrm>
            <a:off x="5738192" y="2408555"/>
            <a:ext cx="2279374" cy="3210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941" y="2344320"/>
            <a:ext cx="2778633" cy="374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0" y="2133600"/>
            <a:ext cx="1968160" cy="3991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7392" l="18889" r="39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57878" b="36185"/>
          <a:stretch/>
        </p:blipFill>
        <p:spPr>
          <a:xfrm rot="21197785">
            <a:off x="-2641884" y="1881810"/>
            <a:ext cx="2411895" cy="408167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478156" y="265043"/>
            <a:ext cx="3246783" cy="2438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Здрасти! </a:t>
            </a:r>
            <a:r>
              <a:rPr lang="bg-BG" dirty="0" err="1" smtClean="0"/>
              <a:t>Aз</a:t>
            </a:r>
            <a:r>
              <a:rPr lang="bg-BG" dirty="0" smtClean="0"/>
              <a:t> съм извънземното от Планетата на Знанието!</a:t>
            </a:r>
          </a:p>
          <a:p>
            <a:pPr algn="ctr"/>
            <a:r>
              <a:rPr lang="bg-BG" dirty="0" smtClean="0"/>
              <a:t>Ще ти задам една задача!</a:t>
            </a:r>
          </a:p>
          <a:p>
            <a:pPr algn="ctr"/>
            <a:r>
              <a:rPr lang="bg-BG" dirty="0" smtClean="0"/>
              <a:t>315:3= 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8719930" y="397565"/>
            <a:ext cx="2358887" cy="17492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Мммммм</a:t>
            </a:r>
            <a:r>
              <a:rPr lang="bg-BG" dirty="0" smtClean="0"/>
              <a:t>! </a:t>
            </a:r>
          </a:p>
          <a:p>
            <a:pPr algn="ctr"/>
            <a:r>
              <a:rPr lang="bg-BG" dirty="0" smtClean="0"/>
              <a:t>105!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34271 0.0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23596" b="11483"/>
          <a:stretch/>
        </p:blipFill>
        <p:spPr>
          <a:xfrm>
            <a:off x="5738192" y="2408555"/>
            <a:ext cx="2279374" cy="3210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941" y="2344320"/>
            <a:ext cx="2778633" cy="374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0" y="2133600"/>
            <a:ext cx="1968160" cy="3991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7392" l="18889" r="39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57878" b="36185"/>
          <a:stretch/>
        </p:blipFill>
        <p:spPr>
          <a:xfrm rot="21197785">
            <a:off x="1148238" y="2279374"/>
            <a:ext cx="2411895" cy="408167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478156" y="265043"/>
            <a:ext cx="2663687" cy="2372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 знаеш ли коя година Паисий Хилендарски написал „История славянобългарска“?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6679096" y="0"/>
            <a:ext cx="2875721" cy="26504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1862!</a:t>
            </a:r>
          </a:p>
          <a:p>
            <a:pPr algn="ctr"/>
            <a:r>
              <a:rPr lang="bg-BG" dirty="0" smtClean="0"/>
              <a:t>На Планетата на Знанието знам всичко без да се замислям! Вече няма нужда да ходя на училище!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8823" y="1911237"/>
            <a:ext cx="2239615" cy="5970880"/>
          </a:xfrm>
          <a:prstGeom prst="rect">
            <a:avLst/>
          </a:prstGeom>
        </p:spPr>
      </p:pic>
      <p:pic>
        <p:nvPicPr>
          <p:cNvPr id="4" name="ala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26437" y="4008784"/>
            <a:ext cx="185528" cy="18552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99791" y="1603513"/>
            <a:ext cx="2438400" cy="21468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bg-BG" dirty="0" smtClean="0"/>
              <a:t>,</a:t>
            </a:r>
            <a:r>
              <a:rPr lang="en-US" dirty="0" smtClean="0"/>
              <a:t> </a:t>
            </a:r>
            <a:r>
              <a:rPr lang="bg-BG" dirty="0" err="1" smtClean="0"/>
              <a:t>нe</a:t>
            </a:r>
            <a:r>
              <a:rPr lang="bg-BG" dirty="0" smtClean="0"/>
              <a:t>! Било е само сън! Май ще трябва да ставам за училище!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25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136</Words>
  <Application>Microsoft Office PowerPoint</Application>
  <PresentationFormat>Widescreen</PresentationFormat>
  <Paragraphs>15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Знайко, Бохо и аз на планетата на знанието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Raketa 2/3 planeti izvunzemno</dc:title>
  <dc:creator>Windows User</dc:creator>
  <cp:lastModifiedBy>Windows User</cp:lastModifiedBy>
  <cp:revision>20</cp:revision>
  <dcterms:created xsi:type="dcterms:W3CDTF">2022-05-11T11:11:53Z</dcterms:created>
  <dcterms:modified xsi:type="dcterms:W3CDTF">2022-05-12T21:14:05Z</dcterms:modified>
</cp:coreProperties>
</file>